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26"/>
  </p:normalViewPr>
  <p:slideViewPr>
    <p:cSldViewPr snapToGrid="0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6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A70F276-1833-4A75-9C1D-A56E2295A68D}" type="datetimeFigureOut">
              <a:rPr lang="en-US" smtClean="0"/>
              <a:t>8/24/22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52C3-2469-617E-6A43-BA0F4CE4F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2386744"/>
            <a:ext cx="5928358" cy="1645920"/>
          </a:xfrm>
        </p:spPr>
        <p:txBody>
          <a:bodyPr>
            <a:normAutofit/>
          </a:bodyPr>
          <a:lstStyle/>
          <a:p>
            <a:r>
              <a:rPr lang="en-US"/>
              <a:t>EFFECTIVE CHURCH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25D35-622C-3923-31F5-2CEBA626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r>
              <a:rPr lang="en-US" sz="3000" dirty="0"/>
              <a:t>The Bedrock of Successful Ministry </a:t>
            </a:r>
          </a:p>
        </p:txBody>
      </p:sp>
      <p:pic>
        <p:nvPicPr>
          <p:cNvPr id="18" name="Picture 3" descr="Topview of mint green workspace with laptop, coffee, notebook, pen, glasses, and mouse">
            <a:extLst>
              <a:ext uri="{FF2B5EF4-FFF2-40B4-BE49-F238E27FC236}">
                <a16:creationId xmlns:a16="http://schemas.microsoft.com/office/drawing/2014/main" id="{FFD95F8D-18E2-D74E-9722-CD34FAE2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98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2E2CFB3-FC55-AE72-F82A-4F1DA52C79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070171" y="874888"/>
            <a:ext cx="9121828" cy="510822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856C9-F1DF-A703-21B0-17EDA902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D576-CA5A-A43A-013A-C6DD3DB3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Administration is the process or activity of running an organization </a:t>
            </a:r>
          </a:p>
        </p:txBody>
      </p:sp>
    </p:spTree>
    <p:extLst>
      <p:ext uri="{BB962C8B-B14F-4D97-AF65-F5344CB8AC3E}">
        <p14:creationId xmlns:p14="http://schemas.microsoft.com/office/powerpoint/2010/main" val="17577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7F2C9737-C9ED-B194-C689-3145D363A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7" r="4832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2E151-9D11-1E74-C541-9AEA0D66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Goal/Objective of Administration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223D-5594-4EE3-E6E5-C010CDA0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Functioning or performing to achieve exactly what you want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Fulfilling why we do what we do</a:t>
            </a:r>
          </a:p>
        </p:txBody>
      </p:sp>
    </p:spTree>
    <p:extLst>
      <p:ext uri="{BB962C8B-B14F-4D97-AF65-F5344CB8AC3E}">
        <p14:creationId xmlns:p14="http://schemas.microsoft.com/office/powerpoint/2010/main" val="5218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8E199-3324-EEB7-0431-96AF4792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73665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Organizational resources</a:t>
            </a:r>
          </a:p>
        </p:txBody>
      </p:sp>
      <p:pic>
        <p:nvPicPr>
          <p:cNvPr id="5" name="Picture 4" descr="A group of people sitting around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52C0756F-ED50-B7C6-0212-973ED6057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40" b="18825"/>
          <a:stretch/>
        </p:blipFill>
        <p:spPr>
          <a:xfrm>
            <a:off x="20" y="-13449"/>
            <a:ext cx="1219198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8FCBC-6A57-BE5B-4F8C-CED7FADC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666129"/>
            <a:ext cx="7715177" cy="188707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bg1"/>
                </a:solidFill>
              </a:rPr>
              <a:t>Organizations need Resources to Achieve or Realize Organizational Goals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HUMAN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The workforce:  All Ministers, Church Workers, and Other Supporting Staff.  These are the workers who will transform the ideas into actions.</a:t>
            </a:r>
          </a:p>
        </p:txBody>
      </p:sp>
    </p:spTree>
    <p:extLst>
      <p:ext uri="{BB962C8B-B14F-4D97-AF65-F5344CB8AC3E}">
        <p14:creationId xmlns:p14="http://schemas.microsoft.com/office/powerpoint/2010/main" val="28173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8E199-3324-EEB7-0431-96AF4792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Organizational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8FCBC-6A57-BE5B-4F8C-CED7FADC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>
                <a:solidFill>
                  <a:srgbClr val="FFFFFF"/>
                </a:solidFill>
              </a:rPr>
              <a:t>2. FINANCIAL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funds of the church;: Tithes, Offerings, Savings, Investments, Donations, Contributions, Levies, etc.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some money&#10;&#10;Description automatically generated with medium confidence">
            <a:extLst>
              <a:ext uri="{FF2B5EF4-FFF2-40B4-BE49-F238E27FC236}">
                <a16:creationId xmlns:a16="http://schemas.microsoft.com/office/drawing/2014/main" id="{67D584F7-E390-AB20-B6E9-B12FABF27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0" r="12717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80540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udio sound board">
            <a:extLst>
              <a:ext uri="{FF2B5EF4-FFF2-40B4-BE49-F238E27FC236}">
                <a16:creationId xmlns:a16="http://schemas.microsoft.com/office/drawing/2014/main" id="{E3486663-DFBB-00B1-EB6B-C449EFB1D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9" r="1211" b="-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8E199-3324-EEB7-0431-96AF4792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35891"/>
            <a:ext cx="3363974" cy="119024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Organizational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8FCBC-6A57-BE5B-4F8C-CED7FADC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949824"/>
            <a:ext cx="3363974" cy="4372284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TECHNICAL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Physical and Non-Physical items needed or required to provide technical service/support. These include: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Musical Equipment 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Multimedia Set-up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Information Technology for Photography and Videography 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Access to the World Wide Web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Capacity to be on Virtual Platforms </a:t>
            </a:r>
          </a:p>
        </p:txBody>
      </p:sp>
    </p:spTree>
    <p:extLst>
      <p:ext uri="{BB962C8B-B14F-4D97-AF65-F5344CB8AC3E}">
        <p14:creationId xmlns:p14="http://schemas.microsoft.com/office/powerpoint/2010/main" val="14233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856C9-F1DF-A703-21B0-17EDA902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D576-CA5A-A43A-013A-C6DD3DB3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5352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rgbClr val="404040"/>
                </a:solidFill>
              </a:rPr>
              <a:t>The use of the Resources through Planning and Organization will involve a Management Process.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rgbClr val="404040"/>
                </a:solidFill>
              </a:rPr>
              <a:t>For our context, Management Process is the use of the Administrative Systems and Processes to achieve the goals of the organization. These are:</a:t>
            </a:r>
            <a:endParaRPr lang="en-US" dirty="0">
              <a:solidFill>
                <a:srgbClr val="404040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404040"/>
                </a:solidFill>
              </a:rPr>
              <a:t>1. Planning 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404040"/>
                </a:solidFill>
              </a:rPr>
              <a:t>2. Organizing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404040"/>
                </a:solidFill>
              </a:rPr>
              <a:t>3. Staffing 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404040"/>
                </a:solidFill>
              </a:rPr>
              <a:t>4. Directing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404040"/>
                </a:solidFill>
              </a:rPr>
              <a:t>5. Controlling</a:t>
            </a:r>
          </a:p>
        </p:txBody>
      </p:sp>
      <p:pic>
        <p:nvPicPr>
          <p:cNvPr id="4" name="Picture 3" descr="A picture containing text, indoor, document&#10;&#10;Description automatically generated">
            <a:extLst>
              <a:ext uri="{FF2B5EF4-FFF2-40B4-BE49-F238E27FC236}">
                <a16:creationId xmlns:a16="http://schemas.microsoft.com/office/drawing/2014/main" id="{6DC03BED-D06A-8DFD-8483-8110CE2E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523999" y="1461220"/>
            <a:ext cx="9150165" cy="39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FECC-59C7-3A6F-35DF-EAC6EBBC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672353"/>
            <a:ext cx="3603812" cy="1548649"/>
          </a:xfrm>
        </p:spPr>
        <p:txBody>
          <a:bodyPr>
            <a:noAutofit/>
          </a:bodyPr>
          <a:lstStyle/>
          <a:p>
            <a:r>
              <a:rPr lang="en-US" sz="2400" dirty="0"/>
              <a:t>ADMINISTRATION</a:t>
            </a:r>
            <a:br>
              <a:rPr lang="en-US" sz="2400" dirty="0"/>
            </a:br>
            <a:r>
              <a:rPr lang="en-US" sz="2400" dirty="0"/>
              <a:t>&amp;</a:t>
            </a:r>
            <a:br>
              <a:rPr lang="en-US" sz="2400" dirty="0"/>
            </a:br>
            <a:r>
              <a:rPr lang="en-US" sz="2400" dirty="0"/>
              <a:t>ANOINTING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6D011-5B57-3D47-8099-704C36AB0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802056"/>
            <a:ext cx="3044952" cy="3255252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/>
              <a:t>Administration ensures a solid, dependable substructure 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Anointing builds the superstructure </a:t>
            </a:r>
          </a:p>
        </p:txBody>
      </p:sp>
      <p:pic>
        <p:nvPicPr>
          <p:cNvPr id="5" name="Picture 4" descr="A building under construction&#10;&#10;Description automatically generated with low confidence">
            <a:extLst>
              <a:ext uri="{FF2B5EF4-FFF2-40B4-BE49-F238E27FC236}">
                <a16:creationId xmlns:a16="http://schemas.microsoft.com/office/drawing/2014/main" id="{A1225EEB-2826-1C58-7537-0DB9C798A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42" b="-2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DCE90-B983-C466-B42F-36E4C48D8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5555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96CDA-60A5-4F0E-3DC1-376CAF32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3328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7744-2C58-B2A4-8C8D-7F51B707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68388"/>
            <a:ext cx="7729728" cy="3661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comprehensive explanation of the Management Process will be the main discussions in our next two classes.  We shall learn and understand Planning, Organizing, Staffing, Directing and Controlling. </a:t>
            </a:r>
          </a:p>
          <a:p>
            <a:pPr marL="0" indent="0">
              <a:buNone/>
            </a:pPr>
            <a:r>
              <a:rPr lang="en-US" sz="2800" dirty="0"/>
              <a:t>At the end of the detailed explanation of ‘The Management Process’, we shall conclude with the meaning of ‘Monitoring and Supervision’.</a:t>
            </a:r>
          </a:p>
        </p:txBody>
      </p:sp>
    </p:spTree>
    <p:extLst>
      <p:ext uri="{BB962C8B-B14F-4D97-AF65-F5344CB8AC3E}">
        <p14:creationId xmlns:p14="http://schemas.microsoft.com/office/powerpoint/2010/main" val="3183178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{AA98A5A9-EDC5-3743-B830-C0D8D9A868A2}tf10001120</Template>
  <TotalTime>120</TotalTime>
  <Words>281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EFFECTIVE CHURCH ADMINISTRATION</vt:lpstr>
      <vt:lpstr>DEFINITION</vt:lpstr>
      <vt:lpstr>The Goal/Objective of Administration </vt:lpstr>
      <vt:lpstr>Organizational resources</vt:lpstr>
      <vt:lpstr>Organizational resources</vt:lpstr>
      <vt:lpstr>Organizational resources</vt:lpstr>
      <vt:lpstr>NOTE</vt:lpstr>
      <vt:lpstr>ADMINISTRATION &amp; ANOINTING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CHURCH ADMINISTRATION</dc:title>
  <dc:creator>Emmanuel Ashun</dc:creator>
  <cp:lastModifiedBy>Emmanuel Ashun</cp:lastModifiedBy>
  <cp:revision>11</cp:revision>
  <dcterms:created xsi:type="dcterms:W3CDTF">2022-08-24T15:42:17Z</dcterms:created>
  <dcterms:modified xsi:type="dcterms:W3CDTF">2022-08-24T17:44:01Z</dcterms:modified>
</cp:coreProperties>
</file>