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18"/>
  </p:normalViewPr>
  <p:slideViewPr>
    <p:cSldViewPr snapToGrid="0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A540C-FED0-499F-A9FC-2CE91303634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044DC7-ABE6-462A-AFC9-956813E35F60}">
      <dgm:prSet/>
      <dgm:spPr/>
      <dgm:t>
        <a:bodyPr/>
        <a:lstStyle/>
        <a:p>
          <a:pPr>
            <a:defRPr cap="all"/>
          </a:pPr>
          <a:r>
            <a:rPr lang="en-US"/>
            <a:t>Budget</a:t>
          </a:r>
        </a:p>
      </dgm:t>
    </dgm:pt>
    <dgm:pt modelId="{2AA56150-77D4-46A6-AA8B-73923E707A06}" type="parTrans" cxnId="{9A236A44-AAA0-4152-873E-79CA0C2EA5D9}">
      <dgm:prSet/>
      <dgm:spPr/>
      <dgm:t>
        <a:bodyPr/>
        <a:lstStyle/>
        <a:p>
          <a:endParaRPr lang="en-US"/>
        </a:p>
      </dgm:t>
    </dgm:pt>
    <dgm:pt modelId="{3D53E1B8-946F-4C61-99F3-919C8159EACF}" type="sibTrans" cxnId="{9A236A44-AAA0-4152-873E-79CA0C2EA5D9}">
      <dgm:prSet/>
      <dgm:spPr/>
      <dgm:t>
        <a:bodyPr/>
        <a:lstStyle/>
        <a:p>
          <a:endParaRPr lang="en-US"/>
        </a:p>
      </dgm:t>
    </dgm:pt>
    <dgm:pt modelId="{F9112F16-A517-42E0-B447-14DA1D116B34}">
      <dgm:prSet/>
      <dgm:spPr/>
      <dgm:t>
        <a:bodyPr/>
        <a:lstStyle/>
        <a:p>
          <a:pPr>
            <a:defRPr cap="all"/>
          </a:pPr>
          <a:r>
            <a:rPr lang="en-US"/>
            <a:t>Program work</a:t>
          </a:r>
        </a:p>
      </dgm:t>
    </dgm:pt>
    <dgm:pt modelId="{5A5F5DC8-3D74-4976-BE46-E8DDDC878306}" type="parTrans" cxnId="{5F50C3CD-8A09-4FB2-A1DD-0553207DCAF0}">
      <dgm:prSet/>
      <dgm:spPr/>
      <dgm:t>
        <a:bodyPr/>
        <a:lstStyle/>
        <a:p>
          <a:endParaRPr lang="en-US"/>
        </a:p>
      </dgm:t>
    </dgm:pt>
    <dgm:pt modelId="{CBA38C69-29E8-4AD6-BC56-62797DB6F21D}" type="sibTrans" cxnId="{5F50C3CD-8A09-4FB2-A1DD-0553207DCAF0}">
      <dgm:prSet/>
      <dgm:spPr/>
      <dgm:t>
        <a:bodyPr/>
        <a:lstStyle/>
        <a:p>
          <a:endParaRPr lang="en-US"/>
        </a:p>
      </dgm:t>
    </dgm:pt>
    <dgm:pt modelId="{8BFA0758-FE37-457B-B146-655DE80BC236}">
      <dgm:prSet/>
      <dgm:spPr/>
      <dgm:t>
        <a:bodyPr/>
        <a:lstStyle/>
        <a:p>
          <a:pPr>
            <a:defRPr cap="all"/>
          </a:pPr>
          <a:r>
            <a:rPr lang="en-US"/>
            <a:t>Develop strategies</a:t>
          </a:r>
        </a:p>
      </dgm:t>
    </dgm:pt>
    <dgm:pt modelId="{0D78E99C-36E6-4F06-BEC3-E88557C1A0DB}" type="parTrans" cxnId="{566032BB-22D5-49D8-BEF5-5250A86A894D}">
      <dgm:prSet/>
      <dgm:spPr/>
      <dgm:t>
        <a:bodyPr/>
        <a:lstStyle/>
        <a:p>
          <a:endParaRPr lang="en-US"/>
        </a:p>
      </dgm:t>
    </dgm:pt>
    <dgm:pt modelId="{EAAD0671-BD67-4CE9-BCBF-58C4C24CF3C8}" type="sibTrans" cxnId="{566032BB-22D5-49D8-BEF5-5250A86A894D}">
      <dgm:prSet/>
      <dgm:spPr/>
      <dgm:t>
        <a:bodyPr/>
        <a:lstStyle/>
        <a:p>
          <a:endParaRPr lang="en-US"/>
        </a:p>
      </dgm:t>
    </dgm:pt>
    <dgm:pt modelId="{FC818B72-2933-4711-B971-0D384EEFC5F3}">
      <dgm:prSet/>
      <dgm:spPr/>
      <dgm:t>
        <a:bodyPr/>
        <a:lstStyle/>
        <a:p>
          <a:pPr>
            <a:defRPr cap="all"/>
          </a:pPr>
          <a:r>
            <a:rPr lang="en-US"/>
            <a:t>Forecast</a:t>
          </a:r>
        </a:p>
      </dgm:t>
    </dgm:pt>
    <dgm:pt modelId="{9E8E52BF-9F58-4B6F-A2B3-C887A9557AAB}" type="parTrans" cxnId="{3D1264D0-DD3D-4E19-AF47-19104749D3AD}">
      <dgm:prSet/>
      <dgm:spPr/>
      <dgm:t>
        <a:bodyPr/>
        <a:lstStyle/>
        <a:p>
          <a:endParaRPr lang="en-US"/>
        </a:p>
      </dgm:t>
    </dgm:pt>
    <dgm:pt modelId="{FFA2C24C-C4D6-446F-980A-D78096AF8673}" type="sibTrans" cxnId="{3D1264D0-DD3D-4E19-AF47-19104749D3AD}">
      <dgm:prSet/>
      <dgm:spPr/>
      <dgm:t>
        <a:bodyPr/>
        <a:lstStyle/>
        <a:p>
          <a:endParaRPr lang="en-US"/>
        </a:p>
      </dgm:t>
    </dgm:pt>
    <dgm:pt modelId="{B751B018-1A46-45FF-A978-0B02998FEDDA}" type="pres">
      <dgm:prSet presAssocID="{A91A540C-FED0-499F-A9FC-2CE913036346}" presName="root" presStyleCnt="0">
        <dgm:presLayoutVars>
          <dgm:dir/>
          <dgm:resizeHandles val="exact"/>
        </dgm:presLayoutVars>
      </dgm:prSet>
      <dgm:spPr/>
    </dgm:pt>
    <dgm:pt modelId="{E4F5BEB5-1170-45FF-945A-825D5BAA27D3}" type="pres">
      <dgm:prSet presAssocID="{A2044DC7-ABE6-462A-AFC9-956813E35F60}" presName="compNode" presStyleCnt="0"/>
      <dgm:spPr/>
    </dgm:pt>
    <dgm:pt modelId="{E1E7D8EC-90FD-4488-AA8F-84725FB73571}" type="pres">
      <dgm:prSet presAssocID="{A2044DC7-ABE6-462A-AFC9-956813E35F60}" presName="iconBgRect" presStyleLbl="bgShp" presStyleIdx="0" presStyleCnt="4"/>
      <dgm:spPr/>
    </dgm:pt>
    <dgm:pt modelId="{D1508589-3F82-4A21-934D-9462E4F7B006}" type="pres">
      <dgm:prSet presAssocID="{A2044DC7-ABE6-462A-AFC9-956813E35F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DE7CC18-FDA3-4438-9F00-935B127B2880}" type="pres">
      <dgm:prSet presAssocID="{A2044DC7-ABE6-462A-AFC9-956813E35F60}" presName="spaceRect" presStyleCnt="0"/>
      <dgm:spPr/>
    </dgm:pt>
    <dgm:pt modelId="{C5A05B04-E530-4B66-AABA-DF51EF3408D1}" type="pres">
      <dgm:prSet presAssocID="{A2044DC7-ABE6-462A-AFC9-956813E35F60}" presName="textRect" presStyleLbl="revTx" presStyleIdx="0" presStyleCnt="4">
        <dgm:presLayoutVars>
          <dgm:chMax val="1"/>
          <dgm:chPref val="1"/>
        </dgm:presLayoutVars>
      </dgm:prSet>
      <dgm:spPr/>
    </dgm:pt>
    <dgm:pt modelId="{2517F365-BB25-46DD-B0A2-8B5F3147AF89}" type="pres">
      <dgm:prSet presAssocID="{3D53E1B8-946F-4C61-99F3-919C8159EACF}" presName="sibTrans" presStyleCnt="0"/>
      <dgm:spPr/>
    </dgm:pt>
    <dgm:pt modelId="{63B53D3D-49CA-4808-897D-12127580DB52}" type="pres">
      <dgm:prSet presAssocID="{F9112F16-A517-42E0-B447-14DA1D116B34}" presName="compNode" presStyleCnt="0"/>
      <dgm:spPr/>
    </dgm:pt>
    <dgm:pt modelId="{02A6B513-9EE4-4FAF-9F8B-A3D2C1688AE6}" type="pres">
      <dgm:prSet presAssocID="{F9112F16-A517-42E0-B447-14DA1D116B34}" presName="iconBgRect" presStyleLbl="bgShp" presStyleIdx="1" presStyleCnt="4"/>
      <dgm:spPr/>
    </dgm:pt>
    <dgm:pt modelId="{D036E859-F075-4E23-A011-FCD6C3CFD5FA}" type="pres">
      <dgm:prSet presAssocID="{F9112F16-A517-42E0-B447-14DA1D116B3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88E056C-E03E-46A2-AD92-B435009C7EA2}" type="pres">
      <dgm:prSet presAssocID="{F9112F16-A517-42E0-B447-14DA1D116B34}" presName="spaceRect" presStyleCnt="0"/>
      <dgm:spPr/>
    </dgm:pt>
    <dgm:pt modelId="{866EB06E-ABF0-4059-8A87-383C13D40CE0}" type="pres">
      <dgm:prSet presAssocID="{F9112F16-A517-42E0-B447-14DA1D116B34}" presName="textRect" presStyleLbl="revTx" presStyleIdx="1" presStyleCnt="4">
        <dgm:presLayoutVars>
          <dgm:chMax val="1"/>
          <dgm:chPref val="1"/>
        </dgm:presLayoutVars>
      </dgm:prSet>
      <dgm:spPr/>
    </dgm:pt>
    <dgm:pt modelId="{9932B486-ED39-487E-9D60-1F233D4F65E6}" type="pres">
      <dgm:prSet presAssocID="{CBA38C69-29E8-4AD6-BC56-62797DB6F21D}" presName="sibTrans" presStyleCnt="0"/>
      <dgm:spPr/>
    </dgm:pt>
    <dgm:pt modelId="{9D51D759-6629-456B-8696-CCCEFDC2B0C0}" type="pres">
      <dgm:prSet presAssocID="{8BFA0758-FE37-457B-B146-655DE80BC236}" presName="compNode" presStyleCnt="0"/>
      <dgm:spPr/>
    </dgm:pt>
    <dgm:pt modelId="{E5D75C49-2E4F-4904-8AA5-2BD8562F26A1}" type="pres">
      <dgm:prSet presAssocID="{8BFA0758-FE37-457B-B146-655DE80BC236}" presName="iconBgRect" presStyleLbl="bgShp" presStyleIdx="2" presStyleCnt="4"/>
      <dgm:spPr/>
    </dgm:pt>
    <dgm:pt modelId="{3E651A8A-531E-4788-98CF-3ABB6B184EED}" type="pres">
      <dgm:prSet presAssocID="{8BFA0758-FE37-457B-B146-655DE80BC2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A4CE258-7951-4C34-BEE9-1D4119378A8D}" type="pres">
      <dgm:prSet presAssocID="{8BFA0758-FE37-457B-B146-655DE80BC236}" presName="spaceRect" presStyleCnt="0"/>
      <dgm:spPr/>
    </dgm:pt>
    <dgm:pt modelId="{BA573810-876C-49EC-A148-6C1240B8FEAB}" type="pres">
      <dgm:prSet presAssocID="{8BFA0758-FE37-457B-B146-655DE80BC236}" presName="textRect" presStyleLbl="revTx" presStyleIdx="2" presStyleCnt="4">
        <dgm:presLayoutVars>
          <dgm:chMax val="1"/>
          <dgm:chPref val="1"/>
        </dgm:presLayoutVars>
      </dgm:prSet>
      <dgm:spPr/>
    </dgm:pt>
    <dgm:pt modelId="{2ADCED60-5682-459B-8202-FAC32A127BC7}" type="pres">
      <dgm:prSet presAssocID="{EAAD0671-BD67-4CE9-BCBF-58C4C24CF3C8}" presName="sibTrans" presStyleCnt="0"/>
      <dgm:spPr/>
    </dgm:pt>
    <dgm:pt modelId="{BF523925-B39A-491A-A6BC-49529A2F0C3F}" type="pres">
      <dgm:prSet presAssocID="{FC818B72-2933-4711-B971-0D384EEFC5F3}" presName="compNode" presStyleCnt="0"/>
      <dgm:spPr/>
    </dgm:pt>
    <dgm:pt modelId="{4E6153B3-F6E8-4CE0-9BC8-E07438917EFB}" type="pres">
      <dgm:prSet presAssocID="{FC818B72-2933-4711-B971-0D384EEFC5F3}" presName="iconBgRect" presStyleLbl="bgShp" presStyleIdx="3" presStyleCnt="4"/>
      <dgm:spPr/>
    </dgm:pt>
    <dgm:pt modelId="{1487D5BD-7E3D-4385-A2B5-2788DADF135D}" type="pres">
      <dgm:prSet presAssocID="{FC818B72-2933-4711-B971-0D384EEFC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20C62A9F-CCA9-4EC7-89C2-E1DFA2337D56}" type="pres">
      <dgm:prSet presAssocID="{FC818B72-2933-4711-B971-0D384EEFC5F3}" presName="spaceRect" presStyleCnt="0"/>
      <dgm:spPr/>
    </dgm:pt>
    <dgm:pt modelId="{6AB5FDAC-9A78-47BA-84AD-FF72280CD694}" type="pres">
      <dgm:prSet presAssocID="{FC818B72-2933-4711-B971-0D384EEFC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C839708-FFD6-4479-A716-E37B94FF0BDF}" type="presOf" srcId="{FC818B72-2933-4711-B971-0D384EEFC5F3}" destId="{6AB5FDAC-9A78-47BA-84AD-FF72280CD694}" srcOrd="0" destOrd="0" presId="urn:microsoft.com/office/officeart/2018/5/layout/IconCircleLabelList"/>
    <dgm:cxn modelId="{9A236A44-AAA0-4152-873E-79CA0C2EA5D9}" srcId="{A91A540C-FED0-499F-A9FC-2CE913036346}" destId="{A2044DC7-ABE6-462A-AFC9-956813E35F60}" srcOrd="0" destOrd="0" parTransId="{2AA56150-77D4-46A6-AA8B-73923E707A06}" sibTransId="{3D53E1B8-946F-4C61-99F3-919C8159EACF}"/>
    <dgm:cxn modelId="{F7B68676-E8BD-45EC-BAFF-A3C57F214688}" type="presOf" srcId="{8BFA0758-FE37-457B-B146-655DE80BC236}" destId="{BA573810-876C-49EC-A148-6C1240B8FEAB}" srcOrd="0" destOrd="0" presId="urn:microsoft.com/office/officeart/2018/5/layout/IconCircleLabelList"/>
    <dgm:cxn modelId="{BCBE9A77-F2DC-49E9-80AB-04A8A215496A}" type="presOf" srcId="{A91A540C-FED0-499F-A9FC-2CE913036346}" destId="{B751B018-1A46-45FF-A978-0B02998FEDDA}" srcOrd="0" destOrd="0" presId="urn:microsoft.com/office/officeart/2018/5/layout/IconCircleLabelList"/>
    <dgm:cxn modelId="{566032BB-22D5-49D8-BEF5-5250A86A894D}" srcId="{A91A540C-FED0-499F-A9FC-2CE913036346}" destId="{8BFA0758-FE37-457B-B146-655DE80BC236}" srcOrd="2" destOrd="0" parTransId="{0D78E99C-36E6-4F06-BEC3-E88557C1A0DB}" sibTransId="{EAAD0671-BD67-4CE9-BCBF-58C4C24CF3C8}"/>
    <dgm:cxn modelId="{65DE2CCC-6EDF-4251-9FF6-20445002B658}" type="presOf" srcId="{F9112F16-A517-42E0-B447-14DA1D116B34}" destId="{866EB06E-ABF0-4059-8A87-383C13D40CE0}" srcOrd="0" destOrd="0" presId="urn:microsoft.com/office/officeart/2018/5/layout/IconCircleLabelList"/>
    <dgm:cxn modelId="{5F50C3CD-8A09-4FB2-A1DD-0553207DCAF0}" srcId="{A91A540C-FED0-499F-A9FC-2CE913036346}" destId="{F9112F16-A517-42E0-B447-14DA1D116B34}" srcOrd="1" destOrd="0" parTransId="{5A5F5DC8-3D74-4976-BE46-E8DDDC878306}" sibTransId="{CBA38C69-29E8-4AD6-BC56-62797DB6F21D}"/>
    <dgm:cxn modelId="{3D1264D0-DD3D-4E19-AF47-19104749D3AD}" srcId="{A91A540C-FED0-499F-A9FC-2CE913036346}" destId="{FC818B72-2933-4711-B971-0D384EEFC5F3}" srcOrd="3" destOrd="0" parTransId="{9E8E52BF-9F58-4B6F-A2B3-C887A9557AAB}" sibTransId="{FFA2C24C-C4D6-446F-980A-D78096AF8673}"/>
    <dgm:cxn modelId="{A06E77D4-5FFC-48CE-A8DC-D3B96E145E83}" type="presOf" srcId="{A2044DC7-ABE6-462A-AFC9-956813E35F60}" destId="{C5A05B04-E530-4B66-AABA-DF51EF3408D1}" srcOrd="0" destOrd="0" presId="urn:microsoft.com/office/officeart/2018/5/layout/IconCircleLabelList"/>
    <dgm:cxn modelId="{8EA28CD0-B2FE-4BF4-BD17-7D577058353B}" type="presParOf" srcId="{B751B018-1A46-45FF-A978-0B02998FEDDA}" destId="{E4F5BEB5-1170-45FF-945A-825D5BAA27D3}" srcOrd="0" destOrd="0" presId="urn:microsoft.com/office/officeart/2018/5/layout/IconCircleLabelList"/>
    <dgm:cxn modelId="{353BAF39-9165-4903-B621-91B7042805EF}" type="presParOf" srcId="{E4F5BEB5-1170-45FF-945A-825D5BAA27D3}" destId="{E1E7D8EC-90FD-4488-AA8F-84725FB73571}" srcOrd="0" destOrd="0" presId="urn:microsoft.com/office/officeart/2018/5/layout/IconCircleLabelList"/>
    <dgm:cxn modelId="{EE5F8D2D-4AA8-4CA5-940F-C9838D35F6C2}" type="presParOf" srcId="{E4F5BEB5-1170-45FF-945A-825D5BAA27D3}" destId="{D1508589-3F82-4A21-934D-9462E4F7B006}" srcOrd="1" destOrd="0" presId="urn:microsoft.com/office/officeart/2018/5/layout/IconCircleLabelList"/>
    <dgm:cxn modelId="{FC0587C8-B50B-4B6F-8D2D-D95E43AB3894}" type="presParOf" srcId="{E4F5BEB5-1170-45FF-945A-825D5BAA27D3}" destId="{9DE7CC18-FDA3-4438-9F00-935B127B2880}" srcOrd="2" destOrd="0" presId="urn:microsoft.com/office/officeart/2018/5/layout/IconCircleLabelList"/>
    <dgm:cxn modelId="{04407CF2-3E1D-4E13-9179-FB11756CB473}" type="presParOf" srcId="{E4F5BEB5-1170-45FF-945A-825D5BAA27D3}" destId="{C5A05B04-E530-4B66-AABA-DF51EF3408D1}" srcOrd="3" destOrd="0" presId="urn:microsoft.com/office/officeart/2018/5/layout/IconCircleLabelList"/>
    <dgm:cxn modelId="{A396BF61-AE88-46D9-B526-ED9D74DE7655}" type="presParOf" srcId="{B751B018-1A46-45FF-A978-0B02998FEDDA}" destId="{2517F365-BB25-46DD-B0A2-8B5F3147AF89}" srcOrd="1" destOrd="0" presId="urn:microsoft.com/office/officeart/2018/5/layout/IconCircleLabelList"/>
    <dgm:cxn modelId="{543F7C10-D912-4AEF-ADD9-E37EAEB4A8BA}" type="presParOf" srcId="{B751B018-1A46-45FF-A978-0B02998FEDDA}" destId="{63B53D3D-49CA-4808-897D-12127580DB52}" srcOrd="2" destOrd="0" presId="urn:microsoft.com/office/officeart/2018/5/layout/IconCircleLabelList"/>
    <dgm:cxn modelId="{0162FDB0-6E76-4DA0-B07C-224CAA8B9139}" type="presParOf" srcId="{63B53D3D-49CA-4808-897D-12127580DB52}" destId="{02A6B513-9EE4-4FAF-9F8B-A3D2C1688AE6}" srcOrd="0" destOrd="0" presId="urn:microsoft.com/office/officeart/2018/5/layout/IconCircleLabelList"/>
    <dgm:cxn modelId="{757BA192-B496-476B-BA0B-12E1A840B6E7}" type="presParOf" srcId="{63B53D3D-49CA-4808-897D-12127580DB52}" destId="{D036E859-F075-4E23-A011-FCD6C3CFD5FA}" srcOrd="1" destOrd="0" presId="urn:microsoft.com/office/officeart/2018/5/layout/IconCircleLabelList"/>
    <dgm:cxn modelId="{F2F142A5-61A9-48BA-8146-BB83E9BE1F2B}" type="presParOf" srcId="{63B53D3D-49CA-4808-897D-12127580DB52}" destId="{688E056C-E03E-46A2-AD92-B435009C7EA2}" srcOrd="2" destOrd="0" presId="urn:microsoft.com/office/officeart/2018/5/layout/IconCircleLabelList"/>
    <dgm:cxn modelId="{C795B464-A10F-4C45-BDE0-2F5A0B0121E7}" type="presParOf" srcId="{63B53D3D-49CA-4808-897D-12127580DB52}" destId="{866EB06E-ABF0-4059-8A87-383C13D40CE0}" srcOrd="3" destOrd="0" presId="urn:microsoft.com/office/officeart/2018/5/layout/IconCircleLabelList"/>
    <dgm:cxn modelId="{5CD720B1-D710-49F6-8B5A-77246D2752B3}" type="presParOf" srcId="{B751B018-1A46-45FF-A978-0B02998FEDDA}" destId="{9932B486-ED39-487E-9D60-1F233D4F65E6}" srcOrd="3" destOrd="0" presId="urn:microsoft.com/office/officeart/2018/5/layout/IconCircleLabelList"/>
    <dgm:cxn modelId="{141E950A-C61D-4E7E-9623-51CEE124A59B}" type="presParOf" srcId="{B751B018-1A46-45FF-A978-0B02998FEDDA}" destId="{9D51D759-6629-456B-8696-CCCEFDC2B0C0}" srcOrd="4" destOrd="0" presId="urn:microsoft.com/office/officeart/2018/5/layout/IconCircleLabelList"/>
    <dgm:cxn modelId="{BE76134C-06BE-4E0E-B7DB-185EC35D077C}" type="presParOf" srcId="{9D51D759-6629-456B-8696-CCCEFDC2B0C0}" destId="{E5D75C49-2E4F-4904-8AA5-2BD8562F26A1}" srcOrd="0" destOrd="0" presId="urn:microsoft.com/office/officeart/2018/5/layout/IconCircleLabelList"/>
    <dgm:cxn modelId="{E6FA69D9-AC36-4B38-B38D-327E3520A261}" type="presParOf" srcId="{9D51D759-6629-456B-8696-CCCEFDC2B0C0}" destId="{3E651A8A-531E-4788-98CF-3ABB6B184EED}" srcOrd="1" destOrd="0" presId="urn:microsoft.com/office/officeart/2018/5/layout/IconCircleLabelList"/>
    <dgm:cxn modelId="{3C4246CE-EE27-402A-8CCD-D92D05BD5D38}" type="presParOf" srcId="{9D51D759-6629-456B-8696-CCCEFDC2B0C0}" destId="{6A4CE258-7951-4C34-BEE9-1D4119378A8D}" srcOrd="2" destOrd="0" presId="urn:microsoft.com/office/officeart/2018/5/layout/IconCircleLabelList"/>
    <dgm:cxn modelId="{EFB8913A-D470-44BF-855C-F57761A35BE9}" type="presParOf" srcId="{9D51D759-6629-456B-8696-CCCEFDC2B0C0}" destId="{BA573810-876C-49EC-A148-6C1240B8FEAB}" srcOrd="3" destOrd="0" presId="urn:microsoft.com/office/officeart/2018/5/layout/IconCircleLabelList"/>
    <dgm:cxn modelId="{B2A04DE4-1DD0-4C11-8CE0-B21B605B04E3}" type="presParOf" srcId="{B751B018-1A46-45FF-A978-0B02998FEDDA}" destId="{2ADCED60-5682-459B-8202-FAC32A127BC7}" srcOrd="5" destOrd="0" presId="urn:microsoft.com/office/officeart/2018/5/layout/IconCircleLabelList"/>
    <dgm:cxn modelId="{49163367-0CBA-46D0-9FD7-5E27E95D71F8}" type="presParOf" srcId="{B751B018-1A46-45FF-A978-0B02998FEDDA}" destId="{BF523925-B39A-491A-A6BC-49529A2F0C3F}" srcOrd="6" destOrd="0" presId="urn:microsoft.com/office/officeart/2018/5/layout/IconCircleLabelList"/>
    <dgm:cxn modelId="{CB1F0974-90EA-4D59-B8C4-BF775C5CECA0}" type="presParOf" srcId="{BF523925-B39A-491A-A6BC-49529A2F0C3F}" destId="{4E6153B3-F6E8-4CE0-9BC8-E07438917EFB}" srcOrd="0" destOrd="0" presId="urn:microsoft.com/office/officeart/2018/5/layout/IconCircleLabelList"/>
    <dgm:cxn modelId="{DA5E55B6-27AA-405E-8C61-424E8FD1722B}" type="presParOf" srcId="{BF523925-B39A-491A-A6BC-49529A2F0C3F}" destId="{1487D5BD-7E3D-4385-A2B5-2788DADF135D}" srcOrd="1" destOrd="0" presId="urn:microsoft.com/office/officeart/2018/5/layout/IconCircleLabelList"/>
    <dgm:cxn modelId="{841F9396-2B3D-4168-8AAE-45BF55A9275C}" type="presParOf" srcId="{BF523925-B39A-491A-A6BC-49529A2F0C3F}" destId="{20C62A9F-CCA9-4EC7-89C2-E1DFA2337D56}" srcOrd="2" destOrd="0" presId="urn:microsoft.com/office/officeart/2018/5/layout/IconCircleLabelList"/>
    <dgm:cxn modelId="{9F7E12B9-8F9B-47CF-AE94-DDA914814D68}" type="presParOf" srcId="{BF523925-B39A-491A-A6BC-49529A2F0C3F}" destId="{6AB5FDAC-9A78-47BA-84AD-FF72280CD6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D8EC-90FD-4488-AA8F-84725FB73571}">
      <dsp:nvSpPr>
        <dsp:cNvPr id="0" name=""/>
        <dsp:cNvSpPr/>
      </dsp:nvSpPr>
      <dsp:spPr>
        <a:xfrm>
          <a:off x="1154335" y="86556"/>
          <a:ext cx="1173135" cy="11731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08589-3F82-4A21-934D-9462E4F7B006}">
      <dsp:nvSpPr>
        <dsp:cNvPr id="0" name=""/>
        <dsp:cNvSpPr/>
      </dsp:nvSpPr>
      <dsp:spPr>
        <a:xfrm>
          <a:off x="1404347" y="336569"/>
          <a:ext cx="673110" cy="673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5B04-E530-4B66-AABA-DF51EF3408D1}">
      <dsp:nvSpPr>
        <dsp:cNvPr id="0" name=""/>
        <dsp:cNvSpPr/>
      </dsp:nvSpPr>
      <dsp:spPr>
        <a:xfrm>
          <a:off x="779316" y="1625094"/>
          <a:ext cx="1923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Budget</a:t>
          </a:r>
        </a:p>
      </dsp:txBody>
      <dsp:txXfrm>
        <a:off x="779316" y="1625094"/>
        <a:ext cx="1923172" cy="720000"/>
      </dsp:txXfrm>
    </dsp:sp>
    <dsp:sp modelId="{02A6B513-9EE4-4FAF-9F8B-A3D2C1688AE6}">
      <dsp:nvSpPr>
        <dsp:cNvPr id="0" name=""/>
        <dsp:cNvSpPr/>
      </dsp:nvSpPr>
      <dsp:spPr>
        <a:xfrm>
          <a:off x="3414063" y="86556"/>
          <a:ext cx="1173135" cy="11731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6E859-F075-4E23-A011-FCD6C3CFD5FA}">
      <dsp:nvSpPr>
        <dsp:cNvPr id="0" name=""/>
        <dsp:cNvSpPr/>
      </dsp:nvSpPr>
      <dsp:spPr>
        <a:xfrm>
          <a:off x="3664075" y="336569"/>
          <a:ext cx="673110" cy="673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EB06E-ABF0-4059-8A87-383C13D40CE0}">
      <dsp:nvSpPr>
        <dsp:cNvPr id="0" name=""/>
        <dsp:cNvSpPr/>
      </dsp:nvSpPr>
      <dsp:spPr>
        <a:xfrm>
          <a:off x="3039044" y="1625094"/>
          <a:ext cx="1923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Program work</a:t>
          </a:r>
        </a:p>
      </dsp:txBody>
      <dsp:txXfrm>
        <a:off x="3039044" y="1625094"/>
        <a:ext cx="1923172" cy="720000"/>
      </dsp:txXfrm>
    </dsp:sp>
    <dsp:sp modelId="{E5D75C49-2E4F-4904-8AA5-2BD8562F26A1}">
      <dsp:nvSpPr>
        <dsp:cNvPr id="0" name=""/>
        <dsp:cNvSpPr/>
      </dsp:nvSpPr>
      <dsp:spPr>
        <a:xfrm>
          <a:off x="1154335" y="2825888"/>
          <a:ext cx="1173135" cy="11731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51A8A-531E-4788-98CF-3ABB6B184EED}">
      <dsp:nvSpPr>
        <dsp:cNvPr id="0" name=""/>
        <dsp:cNvSpPr/>
      </dsp:nvSpPr>
      <dsp:spPr>
        <a:xfrm>
          <a:off x="1404347" y="3075900"/>
          <a:ext cx="673110" cy="6731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73810-876C-49EC-A148-6C1240B8FEAB}">
      <dsp:nvSpPr>
        <dsp:cNvPr id="0" name=""/>
        <dsp:cNvSpPr/>
      </dsp:nvSpPr>
      <dsp:spPr>
        <a:xfrm>
          <a:off x="779316" y="4364426"/>
          <a:ext cx="1923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Develop strategies</a:t>
          </a:r>
        </a:p>
      </dsp:txBody>
      <dsp:txXfrm>
        <a:off x="779316" y="4364426"/>
        <a:ext cx="1923172" cy="720000"/>
      </dsp:txXfrm>
    </dsp:sp>
    <dsp:sp modelId="{4E6153B3-F6E8-4CE0-9BC8-E07438917EFB}">
      <dsp:nvSpPr>
        <dsp:cNvPr id="0" name=""/>
        <dsp:cNvSpPr/>
      </dsp:nvSpPr>
      <dsp:spPr>
        <a:xfrm>
          <a:off x="3414063" y="2825888"/>
          <a:ext cx="1173135" cy="11731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7D5BD-7E3D-4385-A2B5-2788DADF135D}">
      <dsp:nvSpPr>
        <dsp:cNvPr id="0" name=""/>
        <dsp:cNvSpPr/>
      </dsp:nvSpPr>
      <dsp:spPr>
        <a:xfrm>
          <a:off x="3664075" y="3075900"/>
          <a:ext cx="673110" cy="6731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5FDAC-9A78-47BA-84AD-FF72280CD694}">
      <dsp:nvSpPr>
        <dsp:cNvPr id="0" name=""/>
        <dsp:cNvSpPr/>
      </dsp:nvSpPr>
      <dsp:spPr>
        <a:xfrm>
          <a:off x="3039044" y="4364426"/>
          <a:ext cx="1923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Forecast</a:t>
          </a:r>
        </a:p>
      </dsp:txBody>
      <dsp:txXfrm>
        <a:off x="3039044" y="4364426"/>
        <a:ext cx="192317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stage&#10;&#10;Description automatically generated">
            <a:extLst>
              <a:ext uri="{FF2B5EF4-FFF2-40B4-BE49-F238E27FC236}">
                <a16:creationId xmlns:a16="http://schemas.microsoft.com/office/drawing/2014/main" id="{6B6EB778-1C55-E053-968A-DFD60BBF0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1D689-59D9-7D57-1A71-0D9C4E5D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UNDERSTANDING THE MANAGEMENT PROCESS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1B300-1F64-011A-F907-6910D3E66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By APOSTLE JOHN ASHUN</a:t>
            </a:r>
          </a:p>
        </p:txBody>
      </p:sp>
    </p:spTree>
    <p:extLst>
      <p:ext uri="{BB962C8B-B14F-4D97-AF65-F5344CB8AC3E}">
        <p14:creationId xmlns:p14="http://schemas.microsoft.com/office/powerpoint/2010/main" val="1510428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sz="4800" b="1" dirty="0"/>
              <a:t>PLANNING</a:t>
            </a:r>
          </a:p>
        </p:txBody>
      </p:sp>
      <p:pic>
        <p:nvPicPr>
          <p:cNvPr id="5" name="Picture 4" descr="Close-up of people working at a table&#10;&#10;Description automatically generated with low confidence">
            <a:extLst>
              <a:ext uri="{FF2B5EF4-FFF2-40B4-BE49-F238E27FC236}">
                <a16:creationId xmlns:a16="http://schemas.microsoft.com/office/drawing/2014/main" id="{47755A54-B27E-55BB-F207-EC5F55E46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5" r="1047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0ACD-37C1-E995-8A50-6443386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886923" cy="3972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Major Task: </a:t>
            </a:r>
          </a:p>
          <a:p>
            <a:pPr marL="0" indent="0">
              <a:buNone/>
            </a:pPr>
            <a:r>
              <a:rPr lang="en-US" sz="2800" dirty="0"/>
              <a:t>Pre-determine a course of action in your specific area of work.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Set objectives or goals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Develop policies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Set procedures</a:t>
            </a:r>
          </a:p>
        </p:txBody>
      </p:sp>
    </p:spTree>
    <p:extLst>
      <p:ext uri="{BB962C8B-B14F-4D97-AF65-F5344CB8AC3E}">
        <p14:creationId xmlns:p14="http://schemas.microsoft.com/office/powerpoint/2010/main" val="90270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PLANNING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7E8D1A-2574-E36A-4A71-F3EF75659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761707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66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sz="4800" b="1" dirty="0"/>
              <a:t>ORGANIZING</a:t>
            </a:r>
          </a:p>
        </p:txBody>
      </p:sp>
      <p:pic>
        <p:nvPicPr>
          <p:cNvPr id="5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E8A2D432-2445-80B6-716A-0CD868EAC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0" r="25069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0ACD-37C1-E995-8A50-6443386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452530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Major Task: Arrange and relate work for effective achievement of the objective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Establish organizational structure 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Define scope and work relationship</a:t>
            </a:r>
          </a:p>
        </p:txBody>
      </p:sp>
    </p:spTree>
    <p:extLst>
      <p:ext uri="{BB962C8B-B14F-4D97-AF65-F5344CB8AC3E}">
        <p14:creationId xmlns:p14="http://schemas.microsoft.com/office/powerpoint/2010/main" val="428348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sz="4800" b="1" dirty="0"/>
              <a:t>ORGANIZING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0ACD-37C1-E995-8A50-6443386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 Share responsibilities and authorities 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 Define qualifications of positions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 Outline liaison roles to facilitate coordination  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3AA905-2E65-7F9C-BF28-2DDDD515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102752"/>
            <a:ext cx="6095593" cy="449026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2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sz="4800" b="1" dirty="0"/>
              <a:t>STAFFING</a:t>
            </a: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F0B676D-F9FB-4A86-A2F4-3E66913F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7" r="8028" b="3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0ACD-37C1-E995-8A50-6443386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4019624" cy="3972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Major Task: Choose competent people for positions in the organization (Select the right caliber of persons to execute set goals)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Recruit or select people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Orient or familiarize new people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Train and develop to become proficient </a:t>
            </a:r>
          </a:p>
        </p:txBody>
      </p:sp>
    </p:spTree>
    <p:extLst>
      <p:ext uri="{BB962C8B-B14F-4D97-AF65-F5344CB8AC3E}">
        <p14:creationId xmlns:p14="http://schemas.microsoft.com/office/powerpoint/2010/main" val="155441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E1D-43D3-3087-0F7D-428EBD6A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NEXT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0ACD-37C1-E995-8A50-6443386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9"/>
            <a:ext cx="10131425" cy="374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Next week, we will continue our lesson on Understanding The Management Process, turning our attention to Directing and Controlling. </a:t>
            </a:r>
          </a:p>
          <a:p>
            <a:pPr marL="0" indent="0">
              <a:buNone/>
            </a:pPr>
            <a:r>
              <a:rPr lang="en-US" sz="3200" dirty="0"/>
              <a:t>In conclusion, we will focus on Monitoring, Supervision, Evaluation, Reviewing and Previewing.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954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64</TotalTime>
  <Words>170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Celestial</vt:lpstr>
      <vt:lpstr>UNDERSTANDING THE MANAGEMENT PROCESS</vt:lpstr>
      <vt:lpstr>PLANNING</vt:lpstr>
      <vt:lpstr>PLANNING</vt:lpstr>
      <vt:lpstr>ORGANIZING</vt:lpstr>
      <vt:lpstr>ORGANIZING</vt:lpstr>
      <vt:lpstr>STAFFING</vt:lpstr>
      <vt:lpstr>NEXT CLASS…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MANAGEMENT PROCESS</dc:title>
  <dc:creator>Emmanuel Ashun</dc:creator>
  <cp:lastModifiedBy>Emmanuel Ashun</cp:lastModifiedBy>
  <cp:revision>5</cp:revision>
  <dcterms:created xsi:type="dcterms:W3CDTF">2022-08-30T00:27:07Z</dcterms:created>
  <dcterms:modified xsi:type="dcterms:W3CDTF">2022-08-30T01:32:03Z</dcterms:modified>
</cp:coreProperties>
</file>